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5"/>
  </p:notesMasterIdLst>
  <p:handoutMasterIdLst>
    <p:handoutMasterId r:id="rId16"/>
  </p:handoutMasterIdLst>
  <p:sldIdLst>
    <p:sldId id="302" r:id="rId2"/>
    <p:sldId id="304" r:id="rId3"/>
    <p:sldId id="294" r:id="rId4"/>
    <p:sldId id="305" r:id="rId5"/>
    <p:sldId id="306" r:id="rId6"/>
    <p:sldId id="309" r:id="rId7"/>
    <p:sldId id="307" r:id="rId8"/>
    <p:sldId id="308" r:id="rId9"/>
    <p:sldId id="310" r:id="rId10"/>
    <p:sldId id="297" r:id="rId11"/>
    <p:sldId id="311" r:id="rId12"/>
    <p:sldId id="312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7"/>
    <p:restoredTop sz="95872"/>
  </p:normalViewPr>
  <p:slideViewPr>
    <p:cSldViewPr snapToGrid="0" snapToObjects="1">
      <p:cViewPr varScale="1">
        <p:scale>
          <a:sx n="83" d="100"/>
          <a:sy n="83" d="100"/>
        </p:scale>
        <p:origin x="499" y="8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lvl="2"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lvl="2">
              <a:defRPr/>
            </a:pPr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777" y="5281024"/>
            <a:ext cx="10515600" cy="716084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are the </a:t>
            </a:r>
            <a:r>
              <a:rPr lang="en-US" b="1" dirty="0">
                <a:solidFill>
                  <a:schemeClr val="tx1"/>
                </a:solidFill>
              </a:rPr>
              <a:t>features</a:t>
            </a:r>
            <a:r>
              <a:rPr lang="en-US" dirty="0"/>
              <a:t> in the dataset </a:t>
            </a:r>
            <a:r>
              <a:rPr lang="en-US" dirty="0" smtClean="0"/>
              <a:t>Human Resource Analytics dataset 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Satisfaction </a:t>
            </a:r>
            <a:r>
              <a:rPr lang="en-US" dirty="0"/>
              <a:t>Level </a:t>
            </a:r>
            <a:br>
              <a:rPr lang="en-US" dirty="0"/>
            </a:br>
            <a:r>
              <a:rPr lang="en-US" dirty="0" smtClean="0"/>
              <a:t>&gt; Last </a:t>
            </a:r>
            <a:r>
              <a:rPr lang="en-US" dirty="0"/>
              <a:t>evaluation</a:t>
            </a:r>
            <a:br>
              <a:rPr lang="en-US" dirty="0"/>
            </a:br>
            <a:r>
              <a:rPr lang="en-US" dirty="0" smtClean="0"/>
              <a:t>&gt; Number </a:t>
            </a:r>
            <a:r>
              <a:rPr lang="en-US" dirty="0"/>
              <a:t>of projects</a:t>
            </a:r>
            <a:br>
              <a:rPr lang="en-US" dirty="0"/>
            </a:br>
            <a:r>
              <a:rPr lang="en-US" dirty="0" smtClean="0"/>
              <a:t>&gt; Average </a:t>
            </a:r>
            <a:r>
              <a:rPr lang="en-US" dirty="0"/>
              <a:t>monthly hours</a:t>
            </a:r>
            <a:br>
              <a:rPr lang="en-US" dirty="0"/>
            </a:br>
            <a:r>
              <a:rPr lang="en-US" dirty="0" smtClean="0"/>
              <a:t>&gt; Time </a:t>
            </a:r>
            <a:r>
              <a:rPr lang="en-US" dirty="0"/>
              <a:t>spent at the company</a:t>
            </a:r>
            <a:br>
              <a:rPr lang="en-US" dirty="0"/>
            </a:br>
            <a:r>
              <a:rPr lang="en-US" dirty="0" smtClean="0"/>
              <a:t>&gt; Whether </a:t>
            </a:r>
            <a:r>
              <a:rPr lang="en-US" dirty="0"/>
              <a:t>they have had a work accident</a:t>
            </a:r>
            <a:br>
              <a:rPr lang="en-US" dirty="0"/>
            </a:br>
            <a:r>
              <a:rPr lang="en-US" dirty="0" smtClean="0"/>
              <a:t>&gt; Whether </a:t>
            </a:r>
            <a:r>
              <a:rPr lang="en-US" dirty="0"/>
              <a:t>they have had a promotion in the last 5 years</a:t>
            </a:r>
            <a:br>
              <a:rPr lang="en-US" dirty="0"/>
            </a:br>
            <a:r>
              <a:rPr lang="en-US" dirty="0" smtClean="0"/>
              <a:t>&gt; Departments </a:t>
            </a:r>
            <a:r>
              <a:rPr lang="en-US" dirty="0"/>
              <a:t>(column sales)</a:t>
            </a:r>
            <a:br>
              <a:rPr lang="en-US" dirty="0"/>
            </a:br>
            <a:r>
              <a:rPr lang="en-US" dirty="0" smtClean="0"/>
              <a:t>&gt; Salary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Whether </a:t>
            </a:r>
            <a:r>
              <a:rPr lang="en-US" dirty="0"/>
              <a:t>the employee has left</a:t>
            </a:r>
            <a:br>
              <a:rPr lang="en-US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221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190590"/>
            <a:ext cx="5136325" cy="3696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15" y="2024336"/>
            <a:ext cx="5367368" cy="38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65" y="2363737"/>
            <a:ext cx="5136325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of people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6" y="2221612"/>
            <a:ext cx="6235000" cy="44866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692" y="295800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7" y="2036884"/>
            <a:ext cx="9716658" cy="47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1" y="1029806"/>
            <a:ext cx="10966360" cy="57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</TotalTime>
  <Words>159</Words>
  <Application>Microsoft Office PowerPoint</Application>
  <PresentationFormat>Widescreen</PresentationFormat>
  <Paragraphs>46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Georgia</vt:lpstr>
      <vt:lpstr>LucidaGrande</vt:lpstr>
      <vt:lpstr>UB Powerpoint Template</vt:lpstr>
      <vt:lpstr>ANALYSIS OF Employee​ ​Satisfaction</vt:lpstr>
      <vt:lpstr>The following are the features in the dataset Human Resource Analytics dataset :   &gt; Satisfaction Level  &gt; Last evaluation &gt; Number of projects &gt; Average monthly hours &gt; Time spent at the company &gt; Whether they have had a work accident &gt; Whether they have had a promotion in the last 5 years &gt; Departments (column sales) &gt; Salary &gt; Whether the employee has left </vt:lpstr>
      <vt:lpstr>Relationship between No of Projects and the Average Years spent in the Company</vt:lpstr>
      <vt:lpstr>By Promotion in the last 5 years</vt:lpstr>
      <vt:lpstr>Distribution of people in the company</vt:lpstr>
      <vt:lpstr>By Department</vt:lpstr>
      <vt:lpstr>PowerPoint Presentation</vt:lpstr>
      <vt:lpstr>By Satisfaction Level</vt:lpstr>
      <vt:lpstr>PowerPoint Presentation</vt:lpstr>
      <vt:lpstr>Click to edit title</vt:lpstr>
      <vt:lpstr>By Number of Years spent in the Company</vt:lpstr>
      <vt:lpstr>By Average monthly hours spent at Workplace</vt:lpstr>
      <vt:lpstr>By Number of Projects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204</cp:revision>
  <cp:lastPrinted>2016-07-18T17:32:49Z</cp:lastPrinted>
  <dcterms:created xsi:type="dcterms:W3CDTF">2016-06-28T14:05:07Z</dcterms:created>
  <dcterms:modified xsi:type="dcterms:W3CDTF">2017-11-30T01:54:38Z</dcterms:modified>
  <cp:category/>
</cp:coreProperties>
</file>